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E73B-3930-0DAA-08AA-63592AF53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4ABD8-AE11-425F-A990-2CA90869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60D8-787E-6D4D-E1C2-223EE02F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DDA04-140F-260A-3DC1-6E153CE6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05D7B-ACF4-A837-74B1-54FD87F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14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30AD-CB93-E85D-E390-35A722B6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9460C-8A6A-5BA6-D59D-52A352ECF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EEE58-4B2D-5114-1E75-93CBBAEF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79AEE-85AE-5AE7-6869-B81C78A9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9EF36-7CC9-68B6-03D5-04AACDD9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47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C3EDA-36F9-CF49-52AD-B656A4CE7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77EA-8D54-A39C-444F-1E0FF873A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A1EDC-4316-08E0-F1ED-B224104E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DADD-45A7-99BB-DF53-C869FBF1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F15A7-DE58-FE9C-4FA3-27F61EC5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60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2446-6280-8EA5-1667-2174321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79585-804A-6040-B355-55951DF2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FE998-CFB2-747B-7805-05E45C96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7CD0B-76EE-DBE8-A4D4-F4AC4EDC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622B-9139-222C-836C-9A4D82A8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89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E629-9129-805C-DD4A-98FA0541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DDED0-03A0-AD99-116C-DB9E77F49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77319-3466-C608-DE84-C56FD546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D068-7A75-ACAD-91C1-754B17D7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8D57-E6EE-528B-9FDE-D8218067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96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3C9D-F19D-F520-1580-351B727B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86B2-2386-BF03-6ECF-FB07DC8D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2E084-934C-1859-5B63-FB621EE5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C1B62-37DA-705C-FB0B-B2505912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0B7CF-D8E1-D0F6-2B88-EFF439FD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5D4B-B99D-A24D-068D-EAB4CA36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89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7372-5959-7491-DF66-B087FE64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EF0C-5B81-4F5D-F552-2175C3921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43311-242E-CC8E-31F9-E1C67394F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D2A89-A00A-A58E-A776-98D17AAAE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789DC-925D-8361-DC3C-5F1E78D86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4152E-C621-A44C-C3D0-D801F0F7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800E8-E5BF-D837-6FD4-714061B2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0C56A-5B1B-11AA-F301-2545BB0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8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6DE5-AF3E-ECD7-C060-E20926C0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282B4-9E82-0FE9-87B5-26557423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8FE94-5793-DF9C-73F6-47F99422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499B1-3358-5CBE-0237-416CCE60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3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2A515-D06A-A37A-B689-DA64BDEC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77FC6-2B16-0621-8EFB-EACC194A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3B616-C31C-E902-9120-2689FDB3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82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677A-9A82-5CBE-8893-624F4208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D485-1CB5-8CAF-C6F8-BC51BFEA5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9E8C8-83AC-7081-9BAE-44455715F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B7193-DD40-21E3-002C-F70B4704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8115D-3B03-E4C3-89A4-00A1969B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38F59-2234-07F6-9061-5B5EDB24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0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B35-677C-6965-914A-916712D2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0E81E-9771-9C56-5078-A799CA681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99894-23EF-383F-A66F-FC9E371B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0E008-67B6-BED3-A298-DFB91898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1C88B-E1FD-7DC1-2A4C-17D5923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0B62-8033-0419-8259-00160108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33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F79D7-B158-9ED8-B8B3-5F0AD9C8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FBDC-EB02-D79F-4597-6C045607C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77DB-07E7-8FF4-E508-47CC353EA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60339-115C-4320-9114-CA4B1A406AFD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E0E7-438E-384B-206D-95FF3547A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64A0-EE98-AA73-3B83-5B3695E56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9C5CF-49A5-46EF-9567-92BCC6EE5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405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D342-6D3D-D2C6-B4B0-2DF7A305C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8012" y="408041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3200" u="sng">
                <a:solidFill>
                  <a:srgbClr val="080808"/>
                </a:solidFill>
              </a:rPr>
              <a:t>Sprint-4</a:t>
            </a:r>
            <a:endParaRPr lang="en-IN" sz="32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D0C5F-87D5-92C6-0B4A-2CCF0FF52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b="1" u="sng" dirty="0">
                <a:solidFill>
                  <a:srgbClr val="080808"/>
                </a:solidFill>
              </a:rPr>
              <a:t>JAVA SCRIPT</a:t>
            </a:r>
            <a:endParaRPr lang="en-IN" sz="6600" b="1" u="sng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1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3)">
            <a:extLst>
              <a:ext uri="{FF2B5EF4-FFF2-40B4-BE49-F238E27FC236}">
                <a16:creationId xmlns:a16="http://schemas.microsoft.com/office/drawing/2014/main" id="{EFB48D3C-1F03-79B5-8495-4F086E778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4)">
            <a:extLst>
              <a:ext uri="{FF2B5EF4-FFF2-40B4-BE49-F238E27FC236}">
                <a16:creationId xmlns:a16="http://schemas.microsoft.com/office/drawing/2014/main" id="{90826AFA-E60E-FD14-3BC0-0C396E7705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5)">
            <a:extLst>
              <a:ext uri="{FF2B5EF4-FFF2-40B4-BE49-F238E27FC236}">
                <a16:creationId xmlns:a16="http://schemas.microsoft.com/office/drawing/2014/main" id="{0355DABA-4744-EE0B-4912-232512AE68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6)">
            <a:extLst>
              <a:ext uri="{FF2B5EF4-FFF2-40B4-BE49-F238E27FC236}">
                <a16:creationId xmlns:a16="http://schemas.microsoft.com/office/drawing/2014/main" id="{3E937492-A85F-6396-38A3-932F613295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7)">
            <a:extLst>
              <a:ext uri="{FF2B5EF4-FFF2-40B4-BE49-F238E27FC236}">
                <a16:creationId xmlns:a16="http://schemas.microsoft.com/office/drawing/2014/main" id="{DB3FCBDD-55DB-6219-90FE-93C6435FE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8)">
            <a:extLst>
              <a:ext uri="{FF2B5EF4-FFF2-40B4-BE49-F238E27FC236}">
                <a16:creationId xmlns:a16="http://schemas.microsoft.com/office/drawing/2014/main" id="{EC60E3C3-E643-91B2-B100-74455DE81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6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9)">
            <a:extLst>
              <a:ext uri="{FF2B5EF4-FFF2-40B4-BE49-F238E27FC236}">
                <a16:creationId xmlns:a16="http://schemas.microsoft.com/office/drawing/2014/main" id="{6BA31F72-DF4E-0C9A-27B0-0B2EC1D7B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0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0)">
            <a:extLst>
              <a:ext uri="{FF2B5EF4-FFF2-40B4-BE49-F238E27FC236}">
                <a16:creationId xmlns:a16="http://schemas.microsoft.com/office/drawing/2014/main" id="{219A1BE8-FB4D-D055-C3D2-9F53D9006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4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1)">
            <a:extLst>
              <a:ext uri="{FF2B5EF4-FFF2-40B4-BE49-F238E27FC236}">
                <a16:creationId xmlns:a16="http://schemas.microsoft.com/office/drawing/2014/main" id="{8A7628AA-4710-A4C8-17E7-FFB1AB2B70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2)">
            <a:extLst>
              <a:ext uri="{FF2B5EF4-FFF2-40B4-BE49-F238E27FC236}">
                <a16:creationId xmlns:a16="http://schemas.microsoft.com/office/drawing/2014/main" id="{4DECD577-8707-76E6-7E02-093E92F635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5)">
            <a:extLst>
              <a:ext uri="{FF2B5EF4-FFF2-40B4-BE49-F238E27FC236}">
                <a16:creationId xmlns:a16="http://schemas.microsoft.com/office/drawing/2014/main" id="{83F1358A-2BCF-45AC-1286-3A0D558660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3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3)">
            <a:extLst>
              <a:ext uri="{FF2B5EF4-FFF2-40B4-BE49-F238E27FC236}">
                <a16:creationId xmlns:a16="http://schemas.microsoft.com/office/drawing/2014/main" id="{46EB32EA-ADD6-0504-22B6-6F7A3650C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4)">
            <a:extLst>
              <a:ext uri="{FF2B5EF4-FFF2-40B4-BE49-F238E27FC236}">
                <a16:creationId xmlns:a16="http://schemas.microsoft.com/office/drawing/2014/main" id="{CEA1465E-A0F0-33D2-6A6A-5EAAE1159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9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5)">
            <a:extLst>
              <a:ext uri="{FF2B5EF4-FFF2-40B4-BE49-F238E27FC236}">
                <a16:creationId xmlns:a16="http://schemas.microsoft.com/office/drawing/2014/main" id="{D387FF88-EFE2-A249-C93C-349C3E6DF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0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6)">
            <a:extLst>
              <a:ext uri="{FF2B5EF4-FFF2-40B4-BE49-F238E27FC236}">
                <a16:creationId xmlns:a16="http://schemas.microsoft.com/office/drawing/2014/main" id="{7BF2D28F-6F88-356B-13B6-9ACBA0570E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7)">
            <a:extLst>
              <a:ext uri="{FF2B5EF4-FFF2-40B4-BE49-F238E27FC236}">
                <a16:creationId xmlns:a16="http://schemas.microsoft.com/office/drawing/2014/main" id="{AA21D77D-C819-06E7-3D90-E99823034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8)">
            <a:extLst>
              <a:ext uri="{FF2B5EF4-FFF2-40B4-BE49-F238E27FC236}">
                <a16:creationId xmlns:a16="http://schemas.microsoft.com/office/drawing/2014/main" id="{F931F07E-87F9-183E-E82B-185647D3A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0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49)">
            <a:extLst>
              <a:ext uri="{FF2B5EF4-FFF2-40B4-BE49-F238E27FC236}">
                <a16:creationId xmlns:a16="http://schemas.microsoft.com/office/drawing/2014/main" id="{23FF3D35-AF6F-5188-4DCA-5E6373A1D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1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0)">
            <a:extLst>
              <a:ext uri="{FF2B5EF4-FFF2-40B4-BE49-F238E27FC236}">
                <a16:creationId xmlns:a16="http://schemas.microsoft.com/office/drawing/2014/main" id="{2BCA962B-48FA-EE7E-3B82-4C28C4EBB8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37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1)">
            <a:extLst>
              <a:ext uri="{FF2B5EF4-FFF2-40B4-BE49-F238E27FC236}">
                <a16:creationId xmlns:a16="http://schemas.microsoft.com/office/drawing/2014/main" id="{8BE7D3D2-6A08-250A-2C5E-70EB34DDD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2)">
            <a:extLst>
              <a:ext uri="{FF2B5EF4-FFF2-40B4-BE49-F238E27FC236}">
                <a16:creationId xmlns:a16="http://schemas.microsoft.com/office/drawing/2014/main" id="{022E7BED-522D-CDB6-6552-4EAB0A072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6)">
            <a:extLst>
              <a:ext uri="{FF2B5EF4-FFF2-40B4-BE49-F238E27FC236}">
                <a16:creationId xmlns:a16="http://schemas.microsoft.com/office/drawing/2014/main" id="{2FD491F4-373A-D8A2-05CB-5C09CEFAB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3)">
            <a:extLst>
              <a:ext uri="{FF2B5EF4-FFF2-40B4-BE49-F238E27FC236}">
                <a16:creationId xmlns:a16="http://schemas.microsoft.com/office/drawing/2014/main" id="{0AC855F0-F67E-DC09-DF21-A43D686BBD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4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4)">
            <a:extLst>
              <a:ext uri="{FF2B5EF4-FFF2-40B4-BE49-F238E27FC236}">
                <a16:creationId xmlns:a16="http://schemas.microsoft.com/office/drawing/2014/main" id="{38653495-6B22-48BC-7444-96516B1E6D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5)">
            <a:extLst>
              <a:ext uri="{FF2B5EF4-FFF2-40B4-BE49-F238E27FC236}">
                <a16:creationId xmlns:a16="http://schemas.microsoft.com/office/drawing/2014/main" id="{4A8042C4-C5D0-82E4-BD05-402D1E30E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08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6)">
            <a:extLst>
              <a:ext uri="{FF2B5EF4-FFF2-40B4-BE49-F238E27FC236}">
                <a16:creationId xmlns:a16="http://schemas.microsoft.com/office/drawing/2014/main" id="{A2883102-F7FE-BC16-0E83-6E686203A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7)">
            <a:extLst>
              <a:ext uri="{FF2B5EF4-FFF2-40B4-BE49-F238E27FC236}">
                <a16:creationId xmlns:a16="http://schemas.microsoft.com/office/drawing/2014/main" id="{7EB25A3A-0F09-320D-4D5F-D60B6F2E9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6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8)">
            <a:extLst>
              <a:ext uri="{FF2B5EF4-FFF2-40B4-BE49-F238E27FC236}">
                <a16:creationId xmlns:a16="http://schemas.microsoft.com/office/drawing/2014/main" id="{2D824FE6-0C57-4206-13DF-EE9A56BFA5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4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9)">
            <a:extLst>
              <a:ext uri="{FF2B5EF4-FFF2-40B4-BE49-F238E27FC236}">
                <a16:creationId xmlns:a16="http://schemas.microsoft.com/office/drawing/2014/main" id="{DD3AD898-C280-F1A1-8996-14CC9F66B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0)">
            <a:extLst>
              <a:ext uri="{FF2B5EF4-FFF2-40B4-BE49-F238E27FC236}">
                <a16:creationId xmlns:a16="http://schemas.microsoft.com/office/drawing/2014/main" id="{E563AA6E-F167-2AA1-B7F3-240A9B9628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5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1)">
            <a:extLst>
              <a:ext uri="{FF2B5EF4-FFF2-40B4-BE49-F238E27FC236}">
                <a16:creationId xmlns:a16="http://schemas.microsoft.com/office/drawing/2014/main" id="{1B119BA0-0C02-E4BA-C644-771D73B2F7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2)">
            <a:extLst>
              <a:ext uri="{FF2B5EF4-FFF2-40B4-BE49-F238E27FC236}">
                <a16:creationId xmlns:a16="http://schemas.microsoft.com/office/drawing/2014/main" id="{84AE990F-563F-FF5F-727E-B5D7AC430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5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7)">
            <a:extLst>
              <a:ext uri="{FF2B5EF4-FFF2-40B4-BE49-F238E27FC236}">
                <a16:creationId xmlns:a16="http://schemas.microsoft.com/office/drawing/2014/main" id="{0CE819F5-EF51-DC5B-D3AF-F5212F59E5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4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3)">
            <a:extLst>
              <a:ext uri="{FF2B5EF4-FFF2-40B4-BE49-F238E27FC236}">
                <a16:creationId xmlns:a16="http://schemas.microsoft.com/office/drawing/2014/main" id="{41069487-32F9-57D9-AF3C-AEBFC711CB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4)">
            <a:extLst>
              <a:ext uri="{FF2B5EF4-FFF2-40B4-BE49-F238E27FC236}">
                <a16:creationId xmlns:a16="http://schemas.microsoft.com/office/drawing/2014/main" id="{36787CAC-D6EE-A821-65D8-0AAF740C1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5)">
            <a:extLst>
              <a:ext uri="{FF2B5EF4-FFF2-40B4-BE49-F238E27FC236}">
                <a16:creationId xmlns:a16="http://schemas.microsoft.com/office/drawing/2014/main" id="{5A6D8C48-7F19-1508-CA17-FEA02A0A6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6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6)">
            <a:extLst>
              <a:ext uri="{FF2B5EF4-FFF2-40B4-BE49-F238E27FC236}">
                <a16:creationId xmlns:a16="http://schemas.microsoft.com/office/drawing/2014/main" id="{327B703D-575F-7457-9F8D-21563258EB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6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7)">
            <a:extLst>
              <a:ext uri="{FF2B5EF4-FFF2-40B4-BE49-F238E27FC236}">
                <a16:creationId xmlns:a16="http://schemas.microsoft.com/office/drawing/2014/main" id="{79BAF888-9220-22E4-10A9-9009538E2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5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8)">
            <a:extLst>
              <a:ext uri="{FF2B5EF4-FFF2-40B4-BE49-F238E27FC236}">
                <a16:creationId xmlns:a16="http://schemas.microsoft.com/office/drawing/2014/main" id="{BAFDB156-0C6D-D707-81E7-5EE4280F0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9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9)">
            <a:extLst>
              <a:ext uri="{FF2B5EF4-FFF2-40B4-BE49-F238E27FC236}">
                <a16:creationId xmlns:a16="http://schemas.microsoft.com/office/drawing/2014/main" id="{20ED6281-C1EF-70ED-C9CE-4B25B223DB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8)">
            <a:extLst>
              <a:ext uri="{FF2B5EF4-FFF2-40B4-BE49-F238E27FC236}">
                <a16:creationId xmlns:a16="http://schemas.microsoft.com/office/drawing/2014/main" id="{B0095E8F-FAED-EC7E-9DB2-65669FABDF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9)">
            <a:extLst>
              <a:ext uri="{FF2B5EF4-FFF2-40B4-BE49-F238E27FC236}">
                <a16:creationId xmlns:a16="http://schemas.microsoft.com/office/drawing/2014/main" id="{9134691E-3B30-0836-BAE9-DC428AFF74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0)">
            <a:extLst>
              <a:ext uri="{FF2B5EF4-FFF2-40B4-BE49-F238E27FC236}">
                <a16:creationId xmlns:a16="http://schemas.microsoft.com/office/drawing/2014/main" id="{4333307B-6141-BB55-3932-393AC7B069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1)">
            <a:extLst>
              <a:ext uri="{FF2B5EF4-FFF2-40B4-BE49-F238E27FC236}">
                <a16:creationId xmlns:a16="http://schemas.microsoft.com/office/drawing/2014/main" id="{7ED5A639-839F-03A2-47BA-1B5BFEE627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2)">
            <a:extLst>
              <a:ext uri="{FF2B5EF4-FFF2-40B4-BE49-F238E27FC236}">
                <a16:creationId xmlns:a16="http://schemas.microsoft.com/office/drawing/2014/main" id="{2E36DB2D-3EA3-D435-B63C-8407458BFB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Chauhan</dc:creator>
  <cp:lastModifiedBy>Vaibhav Chauhan</cp:lastModifiedBy>
  <cp:revision>2</cp:revision>
  <dcterms:created xsi:type="dcterms:W3CDTF">2022-11-12T19:01:27Z</dcterms:created>
  <dcterms:modified xsi:type="dcterms:W3CDTF">2022-11-12T19:09:08Z</dcterms:modified>
</cp:coreProperties>
</file>